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4"/>
  </p:normalViewPr>
  <p:slideViewPr>
    <p:cSldViewPr snapToGrid="0">
      <p:cViewPr varScale="1">
        <p:scale>
          <a:sx n="102" d="100"/>
          <a:sy n="102" d="100"/>
        </p:scale>
        <p:origin x="4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8D1FDF-427E-9568-7978-67ED1F07FC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C5E452-B3D1-7D50-4987-C2E8E6F502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CE614D-011C-F5F2-CF0A-A470E0AE9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3A11112-71AC-8785-07A2-94313ECBE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73A47E-481C-DE57-7BDB-23992388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9133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8890DD-D57B-5197-F47C-842568865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841B914-4568-6DDC-B389-5CEAF3CD8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318D13-F79A-3922-ACF8-5C3C3681F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91233C-17A2-9E6D-6E4D-BB00B6E4D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6362139-7C83-828D-98C9-7506BCB82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866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584A9BF-59BF-7E85-7A48-614EE1E883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4499912-B54A-656F-01AD-A0B49F3FB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C54806-E61F-062D-6B0D-DF64C865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9D6611-462A-AF3F-3CAF-1CFFEDD45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2BDC0E-B458-8F7C-6B69-73CFE94B0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738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032306-C0FF-8197-D397-C2FE7BFB2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B5625D-8C89-3483-8DFF-F414763A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EE5913D-6F0B-E543-218E-311A5237E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9935BB-4DB3-EEBB-2991-FDF88DD99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7418638-C30C-CE17-C1D4-0106284EE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315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89555E-DAC6-909E-1B26-D385507B7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61E6DFE-8044-338F-2C86-E7DFA2C9F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A3E2095-B05F-00EF-0A38-0FB2BB5DE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DA7BE8-8F79-121E-48EC-A3F41A67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E94615-25CC-E119-47BD-FB095554D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9125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B5C436-3E35-B787-3D2A-80BD70A77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B0EAE0-4A73-BFD8-1CBA-123B2AEA67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06D3335-E479-1CF7-9FE5-399F5ACE5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48F132-8203-1254-D6C6-5BF2ED63A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5BF43BD-9324-2A9A-5E31-CD6EF983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E930BF-BBEF-037F-C337-5A09F05E3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49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813694-C13B-DED4-9102-16C33BFE6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B3B98F-14DB-1893-5B0B-D50F3CB2D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F97379-3F35-CE05-C75A-24DFA44901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185259B-E96D-A743-C9F8-8D45D61883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3C0B0-9319-F95D-2655-FDDE69F2E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AA8DEE-842B-3281-3669-F4C741309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F60F6F5-A222-C1FA-52A0-EAAAB6328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CAEE91A-6DE4-9849-738F-09F81AF27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1182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EF73F2-74D6-8B36-5F8E-22F2C5E4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7BD744-0BF0-27FF-BE2E-CD8679124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EA0B8C9-CB0F-8587-6F22-EB0EE120C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70331EF-FFE5-22A6-F8F9-AD79FC92C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7540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43E17DD-5AA4-2FA8-0505-8178DBE8E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F57903-7DB6-E45C-9BA9-06F7615F3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D6A9A33-56E6-207B-AC29-43F9BDADE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6215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2942A3-9A82-B2F9-9645-2EF2881DA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3516926-5FA5-5F1C-C6BC-0D2DB6F70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6C883A-D4B3-6870-E27D-F7FB8BD95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312FD87-DD50-587F-D51B-27C9939EE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4EE8207-817A-2B3D-D732-CFC9DDD7E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C5F0F70-6633-B768-0CAB-D2855D1CE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0446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D13291-E77B-FBE2-BB1D-DC464875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336CA55-1A00-D7B9-10A8-F500916FD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8D007F-DA5A-3350-6197-61E8D575AF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D12CF2A-7555-8405-ADDE-83A87A1DB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3E1F9A1-53E9-A95E-D08D-92F69AC9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751380-DEF3-A4CD-9FA1-08121D6E1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351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171E1D-F902-A7F4-E3C1-2A0ACAF5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E30D4C-04D3-6B0F-20DF-D68D78E4A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076B0A9-CA3B-A1B0-CD9B-847416ACBC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E0E24-989C-8B44-8629-027130E278BF}" type="datetimeFigureOut">
              <a:rPr lang="ru-RU" smtClean="0"/>
              <a:t>06.04.2024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1A4E48-2619-356B-21A3-54CF68AE3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9B3700-B712-AAED-8667-C1AB0B8DF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96398-6350-F04F-88B1-B9BD5EF3CE8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5B59A2F8-06D0-4D04-577F-93ED63BE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862"/>
            <a:ext cx="12551046" cy="697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28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440B9863-D0BC-9EBC-A1D8-68EFB7B84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4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46CB627-B1EB-BFBC-8F8B-7311490B48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10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, веб-страница&#10;&#10;Автоматически созданное описание">
            <a:extLst>
              <a:ext uri="{FF2B5EF4-FFF2-40B4-BE49-F238E27FC236}">
                <a16:creationId xmlns:a16="http://schemas.microsoft.com/office/drawing/2014/main" id="{47884615-12EF-3720-63BB-6411254DA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48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88C5FC7E-F140-BDED-A6E8-13C63572D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21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0E1FFFB3-02BC-70F7-24AE-FE871B683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334" y="643467"/>
            <a:ext cx="8773331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90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диаграмм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F9D4AAA6-58ED-D859-267E-354A3B2C7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6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5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62C4B1CB-A3B5-7E47-B8C6-032DF545E7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50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756CABB5-C64F-7144-B97D-A01D07E27A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1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92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09F92952-87B7-7945-50FD-EB6529C60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, число&#10;&#10;Автоматически созданное описание">
            <a:extLst>
              <a:ext uri="{FF2B5EF4-FFF2-40B4-BE49-F238E27FC236}">
                <a16:creationId xmlns:a16="http://schemas.microsoft.com/office/drawing/2014/main" id="{9ACCE985-2C3B-0D6F-79AC-06DEA1401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" r="1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4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88461E7-7692-12EF-92F9-5808BA97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0618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0</Words>
  <Application>Microsoft Macintosh PowerPoint</Application>
  <PresentationFormat>Широкоэкранный</PresentationFormat>
  <Paragraphs>0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Vakhrushev Dmitrii (228450)</dc:creator>
  <cp:lastModifiedBy>Vakhrushev Dmitrii (228450)</cp:lastModifiedBy>
  <cp:revision>1</cp:revision>
  <dcterms:created xsi:type="dcterms:W3CDTF">2024-04-06T13:03:57Z</dcterms:created>
  <dcterms:modified xsi:type="dcterms:W3CDTF">2024-04-06T14:20:29Z</dcterms:modified>
</cp:coreProperties>
</file>